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30"/>
  </p:notes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80" r:id="rId16"/>
    <p:sldId id="268" r:id="rId17"/>
    <p:sldId id="281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8" r:id="rId27"/>
    <p:sldId id="277" r:id="rId28"/>
    <p:sldId id="27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eg>
</file>

<file path=ppt/media/image10.jpg>
</file>

<file path=ppt/media/image11.jpg>
</file>

<file path=ppt/media/image12.jpeg>
</file>

<file path=ppt/media/image13.jpeg>
</file>

<file path=ppt/media/image14.jpe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E3C21-C3CB-4B8D-9033-56C1B3CE75FA}" type="datetimeFigureOut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32C3C-A191-48C2-A7E8-9C96AF841A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9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E9517-8E69-4FF1-9294-E1E54A394BAE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EFFE-95A2-43FF-99D5-6E7D22FB0B88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F6ED-3CC4-4AFC-845E-EA395F55A80F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98A29-D8FB-46E0-94ED-76B45654629F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BF942-E3E4-447D-BFAE-5B5B25F76F4C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C4CE-C594-4506-B364-99EFEEFBB023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1183" y="186645"/>
            <a:ext cx="11769688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pPr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4"/>
          </p:nvPr>
        </p:nvSpPr>
        <p:spPr>
          <a:xfrm>
            <a:off x="1039284" y="1828801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5"/>
          </p:nvPr>
        </p:nvSpPr>
        <p:spPr>
          <a:xfrm>
            <a:off x="1039284" y="3991816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6281271" y="1828801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6281271" y="3991816"/>
            <a:ext cx="48768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3725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A8E48-174D-4FEB-9E49-805E25B6E4DE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8E718-7869-4C6F-963F-37646651C408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8F81-CFCC-4380-95A1-3EA40326D83F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D059-B916-4F7C-A4ED-4054F320AB5E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9DA-8BB6-47A9-8041-F86B534ABC44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ED52A-4DB9-477E-8FA6-EFA1723225C0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5BC2-041D-4BFD-90E5-0281AA95C4F8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9882C83-E2E7-4E14-8989-44350B9DDE3D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6F7BD38-A805-4B2C-9BDF-D56E94387879}" type="datetime1">
              <a:rPr lang="en-US" smtClean="0"/>
              <a:pPr/>
              <a:t>3/21/2023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  <p:sldLayoutId id="2147483667" r:id="rId15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Graphic Design 1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7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FFFF"/>
                </a:solidFill>
                <a:latin typeface="Arial"/>
                <a:cs typeface="Arial"/>
              </a:rPr>
              <a:t>Visual Identity Graphic Design</a:t>
            </a:r>
            <a:endParaRPr lang="en-US" sz="3600" dirty="0"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12" y="2241762"/>
            <a:ext cx="10229975" cy="43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23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48805" y="2621417"/>
            <a:ext cx="869438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2. </a:t>
            </a:r>
            <a:r>
              <a:rPr lang="en-US" sz="2800" u="sng" dirty="0">
                <a:solidFill>
                  <a:srgbClr val="FFFFFF"/>
                </a:solidFill>
                <a:latin typeface="Arial"/>
                <a:cs typeface="Arial"/>
              </a:rPr>
              <a:t>Marketing &amp; advertising graphic design</a:t>
            </a:r>
          </a:p>
          <a:p>
            <a:endParaRPr lang="en-US" sz="2800" dirty="0">
              <a:solidFill>
                <a:srgbClr val="FFFFFF"/>
              </a:solidFill>
              <a:latin typeface="Arial"/>
              <a:cs typeface="Arial"/>
            </a:endParaRPr>
          </a:p>
          <a:p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Great marketing engages people based on the wants, needs, awareness and satisfaction they have about a product, service or brand. </a:t>
            </a:r>
          </a:p>
        </p:txBody>
      </p:sp>
    </p:spTree>
    <p:extLst>
      <p:ext uri="{BB962C8B-B14F-4D97-AF65-F5344CB8AC3E}">
        <p14:creationId xmlns:p14="http://schemas.microsoft.com/office/powerpoint/2010/main" val="3439133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153" y="2347760"/>
            <a:ext cx="8435692" cy="4203352"/>
          </a:xfrm>
        </p:spPr>
      </p:pic>
    </p:spTree>
    <p:extLst>
      <p:ext uri="{BB962C8B-B14F-4D97-AF65-F5344CB8AC3E}">
        <p14:creationId xmlns:p14="http://schemas.microsoft.com/office/powerpoint/2010/main" val="2414712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04339" y="2834359"/>
            <a:ext cx="93833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800" dirty="0">
                <a:solidFill>
                  <a:srgbClr val="FFFFFF"/>
                </a:solidFill>
                <a:latin typeface="Arial"/>
                <a:cs typeface="Arial"/>
              </a:rPr>
              <a:t>Designers can specialize in a specific type of media (vehicle wraps or magazine ads, for example) or create a broad assortment of collateral for print, digital, and beyond.</a:t>
            </a:r>
            <a:endParaRPr lang="en-US" sz="28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9849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2347760"/>
            <a:ext cx="3062654" cy="4230430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59" y="2347760"/>
            <a:ext cx="6537939" cy="4230430"/>
          </a:xfrm>
        </p:spPr>
      </p:pic>
    </p:spTree>
    <p:extLst>
      <p:ext uri="{BB962C8B-B14F-4D97-AF65-F5344CB8AC3E}">
        <p14:creationId xmlns:p14="http://schemas.microsoft.com/office/powerpoint/2010/main" val="3179981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Examples of marketing graphic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 sz="2800" dirty="0">
                <a:latin typeface="Arial"/>
                <a:cs typeface="Arial"/>
              </a:rPr>
              <a:t>Postcards and flyers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Magazine and newspaper ads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Posters, banners and billboards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Brochures (print and digital)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Vehicle wraps</a:t>
            </a:r>
          </a:p>
        </p:txBody>
      </p:sp>
    </p:spTree>
    <p:extLst>
      <p:ext uri="{BB962C8B-B14F-4D97-AF65-F5344CB8AC3E}">
        <p14:creationId xmlns:p14="http://schemas.microsoft.com/office/powerpoint/2010/main" val="3826984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Examples of marketing graphic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 sz="2800" dirty="0">
                <a:latin typeface="Arial"/>
                <a:cs typeface="Arial"/>
              </a:rPr>
              <a:t>PowerPoint presentations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Menus 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Social media ads, banners and graphics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Banner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Images for websites and blogs</a:t>
            </a:r>
          </a:p>
        </p:txBody>
      </p:sp>
    </p:spTree>
    <p:extLst>
      <p:ext uri="{BB962C8B-B14F-4D97-AF65-F5344CB8AC3E}">
        <p14:creationId xmlns:p14="http://schemas.microsoft.com/office/powerpoint/2010/main" val="2065247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Marketing Graphic Design</a:t>
            </a:r>
          </a:p>
        </p:txBody>
      </p:sp>
      <p:pic>
        <p:nvPicPr>
          <p:cNvPr id="10" name="Content Placeholder 9" descr="attachment_95575711.jpg"/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62" y="2222500"/>
            <a:ext cx="4240930" cy="4240930"/>
          </a:xfrm>
        </p:spPr>
      </p:pic>
      <p:pic>
        <p:nvPicPr>
          <p:cNvPr id="11" name="Content Placeholder 10" descr="attachment_95958960.jpg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570" y="2222500"/>
            <a:ext cx="4240930" cy="4240930"/>
          </a:xfrm>
        </p:spPr>
      </p:pic>
    </p:spTree>
    <p:extLst>
      <p:ext uri="{BB962C8B-B14F-4D97-AF65-F5344CB8AC3E}">
        <p14:creationId xmlns:p14="http://schemas.microsoft.com/office/powerpoint/2010/main" val="2428430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Marketing Graphic Design</a:t>
            </a:r>
          </a:p>
        </p:txBody>
      </p:sp>
      <p:pic>
        <p:nvPicPr>
          <p:cNvPr id="4" name="Content Placeholder 3" descr="783f6db7-c2e1-4ce9-a31f-b2fdefdaa327.jp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74" y="2364580"/>
            <a:ext cx="8826850" cy="3898433"/>
          </a:xfrm>
        </p:spPr>
      </p:pic>
    </p:spTree>
    <p:extLst>
      <p:ext uri="{BB962C8B-B14F-4D97-AF65-F5344CB8AC3E}">
        <p14:creationId xmlns:p14="http://schemas.microsoft.com/office/powerpoint/2010/main" val="2031662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17073" y="2718151"/>
            <a:ext cx="915785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3. </a:t>
            </a:r>
            <a:r>
              <a:rPr lang="en-US" sz="2800" u="sng" dirty="0">
                <a:solidFill>
                  <a:srgbClr val="FFFFFF"/>
                </a:solidFill>
                <a:latin typeface="Arial"/>
                <a:cs typeface="Arial"/>
              </a:rPr>
              <a:t>User interface graphic design</a:t>
            </a:r>
          </a:p>
          <a:p>
            <a:endParaRPr lang="en-US" sz="2800" b="1" dirty="0">
              <a:solidFill>
                <a:srgbClr val="FFFFFF"/>
              </a:solidFill>
              <a:latin typeface="Arial"/>
              <a:cs typeface="Arial"/>
            </a:endParaRPr>
          </a:p>
          <a:p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UI design is the process of designing interfaces to make them easy to use and provide a user-friendly experience. </a:t>
            </a:r>
            <a:endParaRPr lang="en-US" sz="28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416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What is Graphic Design?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0000" y="2726323"/>
            <a:ext cx="79081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Arial"/>
                <a:cs typeface="Arial"/>
              </a:rPr>
              <a:t>Graphic design is a craft where professionals create visual content to communicate messages. </a:t>
            </a:r>
          </a:p>
        </p:txBody>
      </p:sp>
      <p:pic>
        <p:nvPicPr>
          <p:cNvPr id="4" name="Picture 3" descr="Mike-Kus-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3543" y="0"/>
            <a:ext cx="2838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75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86798" y="2750336"/>
            <a:ext cx="556204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800" dirty="0">
                <a:solidFill>
                  <a:srgbClr val="FFFFFF"/>
                </a:solidFill>
                <a:latin typeface="Arial"/>
                <a:cs typeface="Arial"/>
              </a:rPr>
              <a:t>In the context of graphic design, UI design focuses on the user’s visual experience and the design of on-screen graphic elements. It’s a UI designer’s job to balance aesthetic appeal with technical functionality.</a:t>
            </a:r>
            <a:endParaRPr lang="en-US" sz="28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0CB65C-73FE-EBB2-87D8-8AF8F772F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872" y="2047182"/>
            <a:ext cx="4514850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011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Examples of user interface graphic design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800" dirty="0">
                <a:latin typeface="Arial"/>
                <a:cs typeface="Arial"/>
              </a:rPr>
              <a:t>Web page design 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Theme design 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Game interfaces</a:t>
            </a:r>
          </a:p>
          <a:p>
            <a:pPr lvl="0"/>
            <a:r>
              <a:rPr lang="en-US" sz="2800" dirty="0">
                <a:latin typeface="Arial"/>
                <a:cs typeface="Arial"/>
              </a:rPr>
              <a:t>App design</a:t>
            </a:r>
          </a:p>
          <a:p>
            <a:endParaRPr lang="en-US" sz="2800" dirty="0">
              <a:latin typeface="Arial"/>
              <a:cs typeface="Arial"/>
            </a:endParaRP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BA2CC98C-BA95-6F81-5F4E-C6CF5E47AB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9525" y="2222500"/>
            <a:ext cx="485140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97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FFFF"/>
                </a:solidFill>
                <a:latin typeface="Arial"/>
                <a:cs typeface="Arial"/>
              </a:rPr>
              <a:t>For UI Designer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47972" y="2769387"/>
            <a:ext cx="949605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UI designers must be team players backed by both serious graphic design skills and an excellent understanding of UI/UX principles, responsive design and web development. </a:t>
            </a:r>
          </a:p>
        </p:txBody>
      </p:sp>
    </p:spTree>
    <p:extLst>
      <p:ext uri="{BB962C8B-B14F-4D97-AF65-F5344CB8AC3E}">
        <p14:creationId xmlns:p14="http://schemas.microsoft.com/office/powerpoint/2010/main" val="3873575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UI</a:t>
            </a:r>
          </a:p>
        </p:txBody>
      </p:sp>
      <p:pic>
        <p:nvPicPr>
          <p:cNvPr id="5" name="Content Placeholder 4" descr="attachment_95187551_preview.png"/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62" y="2222500"/>
            <a:ext cx="4117340" cy="4117340"/>
          </a:xfrm>
        </p:spPr>
      </p:pic>
      <p:pic>
        <p:nvPicPr>
          <p:cNvPr id="6" name="Content Placeholder 5" descr="attachment_95989778.png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846" y="2222500"/>
            <a:ext cx="4046203" cy="4067332"/>
          </a:xfrm>
        </p:spPr>
      </p:pic>
    </p:spTree>
    <p:extLst>
      <p:ext uri="{BB962C8B-B14F-4D97-AF65-F5344CB8AC3E}">
        <p14:creationId xmlns:p14="http://schemas.microsoft.com/office/powerpoint/2010/main" val="360455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FFFF"/>
                </a:solidFill>
                <a:latin typeface="Arial"/>
                <a:cs typeface="Arial"/>
              </a:rPr>
              <a:t>For UI Designer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38472" y="2888211"/>
            <a:ext cx="911505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800" dirty="0">
                <a:solidFill>
                  <a:srgbClr val="FFFFFF"/>
                </a:solidFill>
                <a:latin typeface="Arial"/>
                <a:cs typeface="Arial"/>
              </a:rPr>
              <a:t>In addition to graphics apps, they need knowledge of programming languages like HTML, CSS and JavaScript.</a:t>
            </a:r>
            <a:endParaRPr lang="en-US" sz="28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13712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UI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EB866AEF-D383-FC58-05FA-0C1ECCFF6C7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0296" y="2222499"/>
            <a:ext cx="5622482" cy="3638549"/>
          </a:xfrm>
        </p:spPr>
      </p:pic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5AFFFA5C-EC3D-116B-5E50-6A42B815A2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40304" y="2222498"/>
            <a:ext cx="4851400" cy="3638550"/>
          </a:xfrm>
        </p:spPr>
      </p:pic>
    </p:spTree>
    <p:extLst>
      <p:ext uri="{BB962C8B-B14F-4D97-AF65-F5344CB8AC3E}">
        <p14:creationId xmlns:p14="http://schemas.microsoft.com/office/powerpoint/2010/main" val="41355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What is Graphic Design?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3880" y="2493973"/>
            <a:ext cx="669069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Graphic design is the creation of visual compositions to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solve problems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communicate ideas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through typography, imagery, color and form.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095" y="2493973"/>
            <a:ext cx="4600477" cy="306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86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What is Graphic Design?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60289" y="2670421"/>
            <a:ext cx="96714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By applying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visual hierarchy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and page layout techniques, designers use typography and pictures to meet users’ specific needs and focus on the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logic of displaying elements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in interactive designs, to optimize the user experience. </a:t>
            </a:r>
          </a:p>
        </p:txBody>
      </p:sp>
    </p:spTree>
    <p:extLst>
      <p:ext uri="{BB962C8B-B14F-4D97-AF65-F5344CB8AC3E}">
        <p14:creationId xmlns:p14="http://schemas.microsoft.com/office/powerpoint/2010/main" val="3410532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/>
                <a:cs typeface="Arial"/>
              </a:rPr>
              <a:t>Graphic Design is about Molding the User Experience Visually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75702" y="2395067"/>
            <a:ext cx="678897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It’s a term that originated in the 1920s’ print industry. It continues to cover a range of activities including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logo creation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. Graphic design in this sense concerns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aesthetic appeal and marketing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753" y="2395067"/>
            <a:ext cx="4228592" cy="281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97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23067" y="2199280"/>
            <a:ext cx="73152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FFFFFF"/>
                </a:solidFill>
                <a:latin typeface="Arial"/>
                <a:cs typeface="Arial"/>
              </a:rPr>
              <a:t>“Design is a solution to a problem. Art is a question to a problem.” </a:t>
            </a:r>
          </a:p>
          <a:p>
            <a:endParaRPr lang="en-US" sz="2800" i="1" dirty="0">
              <a:solidFill>
                <a:srgbClr val="FFFFFF"/>
              </a:solidFill>
              <a:latin typeface="Arial"/>
              <a:cs typeface="Arial"/>
            </a:endParaRPr>
          </a:p>
          <a:p>
            <a:r>
              <a:rPr lang="en-US" sz="2800" i="1" dirty="0">
                <a:solidFill>
                  <a:srgbClr val="FFFFFF"/>
                </a:solidFill>
                <a:latin typeface="Arial"/>
                <a:cs typeface="Arial"/>
              </a:rPr>
              <a:t>— John Maeda, President of Rhode Island School of Design</a:t>
            </a:r>
            <a:endParaRPr lang="en-US" sz="28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0147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Graphic Design is Emotional Design</a:t>
            </a:r>
          </a:p>
        </p:txBody>
      </p:sp>
      <p:sp>
        <p:nvSpPr>
          <p:cNvPr id="3" name="Rectangle 2"/>
          <p:cNvSpPr/>
          <p:nvPr/>
        </p:nvSpPr>
        <p:spPr>
          <a:xfrm>
            <a:off x="314575" y="2544088"/>
            <a:ext cx="64995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As a graphic designer, you should have a firm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understanding of color theory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and how vital the right choice of color scheme is. Color choices must reflect not only the organization but also users’ expectations.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680" y="2562225"/>
            <a:ext cx="4784942" cy="269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33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cs typeface="Arial"/>
              </a:rPr>
              <a:t>Graphic Design is Emotional Design</a:t>
            </a:r>
          </a:p>
        </p:txBody>
      </p:sp>
      <p:sp>
        <p:nvSpPr>
          <p:cNvPr id="3" name="Rectangle 2"/>
          <p:cNvSpPr/>
          <p:nvPr/>
        </p:nvSpPr>
        <p:spPr>
          <a:xfrm>
            <a:off x="379523" y="2615870"/>
            <a:ext cx="691062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You should design with an eye for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how elements match the tone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. You also need to design for the overall effect, and note how you </a:t>
            </a:r>
            <a:r>
              <a:rPr lang="en-US" sz="2800" dirty="0">
                <a:solidFill>
                  <a:srgbClr val="FFFF00"/>
                </a:solidFill>
                <a:latin typeface="Arial"/>
                <a:cs typeface="Arial"/>
              </a:rPr>
              <a:t>shape users’ emotions </a:t>
            </a:r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as you guide them.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325" y="2615870"/>
            <a:ext cx="4226861" cy="345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49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latin typeface="Arial"/>
                <a:cs typeface="Arial"/>
              </a:rPr>
              <a:t>Different types of graphic design 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9637" y="2533735"/>
            <a:ext cx="973272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r>
              <a:rPr lang="en-US" sz="2800" u="sng" dirty="0">
                <a:solidFill>
                  <a:srgbClr val="FFFFFF"/>
                </a:solidFill>
                <a:latin typeface="Arial"/>
                <a:cs typeface="Arial"/>
              </a:rPr>
              <a:t>Visual identity graphic design</a:t>
            </a:r>
          </a:p>
          <a:p>
            <a:pPr algn="just"/>
            <a:endParaRPr lang="en-US" sz="2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algn="just"/>
            <a:r>
              <a:rPr lang="en-US" sz="2800" dirty="0">
                <a:solidFill>
                  <a:srgbClr val="FFFFFF"/>
                </a:solidFill>
                <a:latin typeface="Arial"/>
                <a:cs typeface="Arial"/>
              </a:rPr>
              <a:t>A brand is a relationship between a business or organization and its audience. A brand identity is how the organization communicates its personality, tone and essence, as well as memories, emotions and experiences.  </a:t>
            </a:r>
          </a:p>
        </p:txBody>
      </p:sp>
    </p:spTree>
    <p:extLst>
      <p:ext uri="{BB962C8B-B14F-4D97-AF65-F5344CB8AC3E}">
        <p14:creationId xmlns:p14="http://schemas.microsoft.com/office/powerpoint/2010/main" val="33489139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001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3E96646-423E-4354-94C2-1A28227BF075}">
  <ds:schemaRefs>
    <ds:schemaRef ds:uri="http://schemas.microsoft.com/office/2006/documentManagement/types"/>
    <ds:schemaRef ds:uri="http://www.w3.org/XML/1998/namespace"/>
    <ds:schemaRef ds:uri="16c05727-aa75-4e4a-9b5f-8a80a1165891"/>
    <ds:schemaRef ds:uri="http://purl.org/dc/dcmitype/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F051B7F-F45F-4FBB-974B-85B568B21B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2F4A21B-80B9-40F1-8308-E0B7F0FE0B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001.potx</Template>
  <TotalTime>0</TotalTime>
  <Words>581</Words>
  <Application>Microsoft Office PowerPoint</Application>
  <PresentationFormat>宽屏</PresentationFormat>
  <Paragraphs>60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2</vt:lpstr>
      <vt:lpstr>001</vt:lpstr>
      <vt:lpstr>Graphic Design 1</vt:lpstr>
      <vt:lpstr>What is Graphic Design?</vt:lpstr>
      <vt:lpstr>What is Graphic Design?</vt:lpstr>
      <vt:lpstr>What is Graphic Design?</vt:lpstr>
      <vt:lpstr>Graphic Design is about Molding the User Experience Visually </vt:lpstr>
      <vt:lpstr>PowerPoint 演示文稿</vt:lpstr>
      <vt:lpstr>Graphic Design is Emotional Design</vt:lpstr>
      <vt:lpstr>Graphic Design is Emotional Design</vt:lpstr>
      <vt:lpstr>Different types of graphic design </vt:lpstr>
      <vt:lpstr>Visual Identity Graphic Design</vt:lpstr>
      <vt:lpstr>Different types of graphic design </vt:lpstr>
      <vt:lpstr>Different types of graphic design </vt:lpstr>
      <vt:lpstr>Different types of graphic design </vt:lpstr>
      <vt:lpstr>Different types of graphic design </vt:lpstr>
      <vt:lpstr>Examples of marketing graphic design</vt:lpstr>
      <vt:lpstr>Examples of marketing graphic design</vt:lpstr>
      <vt:lpstr>Marketing Graphic Design</vt:lpstr>
      <vt:lpstr>Marketing Graphic Design</vt:lpstr>
      <vt:lpstr>Different types of graphic design </vt:lpstr>
      <vt:lpstr>Different types of graphic design </vt:lpstr>
      <vt:lpstr>Examples of user interface graphic design</vt:lpstr>
      <vt:lpstr>For UI Designer</vt:lpstr>
      <vt:lpstr>UI</vt:lpstr>
      <vt:lpstr>For UI Designer</vt:lpstr>
      <vt:lpstr>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2019-06-12T18:46:03Z</dcterms:created>
  <dcterms:modified xsi:type="dcterms:W3CDTF">2023-03-21T06:49:18Z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